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buyer: growing teams funding too many SaaS apps.
Workforce platform first; learning is the foundation. Healthcare is proof, not the only vertical.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Ziora Solutions is the company; Workforce One is the product.
Do not claim customer logos, SOC 2, HIPAA, or public pricing.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cost-of-doing-nothing slide.
Lead with SMB budget pain: multiple SaaS apps are expensive to buy and hard to keep running.
Close the loop: one record and one platform, not another point tool.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Enterprise control is the proof, not the pitch: SSO, RBAC, e-sign, Teams, GDPR admin, multi-language.
Do not name competitors.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lifecycle left to right before you open feature slides.
The point is one record, not six products.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skills tagging into career pathing, then manager dashboard and recurring training.
Job progression is measured on skills readiness, not course count alone.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claim a social recognition feed or calendar 1-on-1 product.
The differentiator is the connection to learning, not a standalone OKR tool.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the handoff: hired candidate → employee → learning assigned.
Resume extractor and AI match are capabilities, not a promise to replace recruiters.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list equipment inventory, payroll, benefits, or leave as product features.
Onboarding is the learning-led ramp after recruiting, not a standalone HRIS.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name competitor products.
Ask which of these they are paying for today, then show the right column.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Health check is the no-commitment first step.
Two weeks is the deployment claim already on the differentiation slide — keep it consistent.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item on this slide is shipped — walk with checkmarks, not a roadmap.
Use this when the customer asked for specific LMS enhancements.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ask is the demo. Health check is the easier yes if they are not ready to schedule.
Do not send them to Instagram from a sales close.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4.png"/><Relationship Id="rId5" Type="http://schemas.openxmlformats.org/officeDocument/2006/relationships/image" Target="../media/image-13-5.svg"/><Relationship Id="rId6" Type="http://schemas.openxmlformats.org/officeDocument/2006/relationships/image" Target="../media/image-13-6.png"/><Relationship Id="rId7" Type="http://schemas.openxmlformats.org/officeDocument/2006/relationships/image" Target="../media/image-13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96012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PLATFORM FOR GROWING TEAMS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325880"/>
            <a:ext cx="58521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 </a:t>
            </a:r>
            <a:pPr indent="0" marL="0">
              <a:buNone/>
            </a:pPr>
            <a:r>
              <a:rPr lang="en-US" sz="36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One</a:t>
            </a:r>
            <a:endParaRPr lang="en-US" sz="3600" dirty="0"/>
          </a:p>
        </p:txBody>
      </p:sp>
      <p:sp>
        <p:nvSpPr>
          <p:cNvPr id="9" name="Text 5"/>
          <p:cNvSpPr/>
          <p:nvPr/>
        </p:nvSpPr>
        <p:spPr>
          <a:xfrm>
            <a:off x="438912" y="2651760"/>
            <a:ext cx="5852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Recruit. Learn. Perform. Grow.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438912" y="3017520"/>
            <a:ext cx="58521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a stack of hiring, learning, and performance tools with one platform — built for SMB and mid-market teams, with healthcare as the lead vertical.</a:t>
            </a:r>
            <a:endParaRPr lang="en-US" sz="1500" dirty="0"/>
          </a:p>
        </p:txBody>
      </p:sp>
      <p:pic>
        <p:nvPicPr>
          <p:cNvPr id="11" name="Image 1" descr="C:\Ziora\Source\ZioraWebsiteNew\ziorawebsite\public\assets\ziora-ecosyste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1051560"/>
            <a:ext cx="521208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ZIORA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platform. </a:t>
            </a:r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at the core.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Workforce One gives every employee a single record across recruiting, onboarding, learning, and performance — so people, skills, and compliance stay connected.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331720"/>
            <a:ext cx="555040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38912" y="2331720"/>
            <a:ext cx="5550408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12" name="Text 8"/>
          <p:cNvSpPr/>
          <p:nvPr/>
        </p:nvSpPr>
        <p:spPr>
          <a:xfrm>
            <a:off x="585216" y="2496312"/>
            <a:ext cx="5257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connected record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85216" y="2825496"/>
            <a:ext cx="5257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Hire, ramp, train, and review the same person. No duplicate profiles, no handoffs that drop history.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190488" y="2331720"/>
            <a:ext cx="555040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190488" y="2331720"/>
            <a:ext cx="5550408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16" name="Text 12"/>
          <p:cNvSpPr/>
          <p:nvPr/>
        </p:nvSpPr>
        <p:spPr>
          <a:xfrm>
            <a:off x="6336792" y="2496312"/>
            <a:ext cx="5257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is the foundation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6336792" y="2825496"/>
            <a:ext cx="5257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Courses, pathways, live training, and certifications sit at the center of how people become productive and stay ready.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438912" y="4187952"/>
            <a:ext cx="555040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38912" y="4187952"/>
            <a:ext cx="5550408" cy="64008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20" name="Text 16"/>
          <p:cNvSpPr/>
          <p:nvPr/>
        </p:nvSpPr>
        <p:spPr>
          <a:xfrm>
            <a:off x="585216" y="4352544"/>
            <a:ext cx="5257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practitioners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585216" y="4681728"/>
            <a:ext cx="5257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years of enterprise learning and workforce transformation, applied to a platform teams can actually run.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6190488" y="4187952"/>
            <a:ext cx="555040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6190488" y="4187952"/>
            <a:ext cx="5550408" cy="6400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24" name="Text 20"/>
          <p:cNvSpPr/>
          <p:nvPr/>
        </p:nvSpPr>
        <p:spPr>
          <a:xfrm>
            <a:off x="6336792" y="4352544"/>
            <a:ext cx="5257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for regulated work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6336792" y="4681728"/>
            <a:ext cx="5257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is the lead vertical, with the same model for manufacturing, airlines, banking, retail, and distribution.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PROPOSITION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are </a:t>
            </a:r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solving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workforce already runs. SMBs still have to budget and maintain a stack of SaaS tools that do not talk to each other.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286000"/>
            <a:ext cx="5532120" cy="3977640"/>
          </a:xfrm>
          <a:prstGeom prst="roundRect">
            <a:avLst>
              <a:gd name="adj" fmla="val 2299"/>
            </a:avLst>
          </a:prstGeom>
          <a:solidFill>
            <a:srgbClr val="FFF8F2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40080" y="2450592"/>
            <a:ext cx="5120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640080" y="278892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097280" y="278892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Disconnected systems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1097280" y="304495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Recruiting, onboarding, learning, and performance each hold their own version of a person.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640080" y="361188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097280" y="361188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many SaaS tools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1097280" y="386791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SMB customers struggle to budget and maintain multiple applications for hiring, training, and performance.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40080" y="443484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1097280" y="443484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workforce visibility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1097280" y="469087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Skills, completion, and readiness live in separate tools, spreadsheets, and inboxes.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640080" y="525780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1097280" y="525780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and audit risk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1097280" y="551383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records do not travel with the employee, so audit packs are assembled by hand.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>
            <a:off x="6199632" y="2286000"/>
            <a:ext cx="5532120" cy="3977640"/>
          </a:xfrm>
          <a:prstGeom prst="roundRect">
            <a:avLst>
              <a:gd name="adj" fmla="val 2299"/>
            </a:avLst>
          </a:prstGeom>
          <a:solidFill>
            <a:srgbClr val="F3F7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6400800" y="2450592"/>
            <a:ext cx="5120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VALUE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6400800" y="278892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6858000" y="278892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employee record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6858000" y="304495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stage shares the same person, skills, and history.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6400800" y="361188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6858000" y="361188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 to fund and run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6858000" y="386791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a stack of subscriptions with one workforce platform that is simpler to budget and maintain.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6400800" y="443484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33" name="Text 29"/>
          <p:cNvSpPr/>
          <p:nvPr/>
        </p:nvSpPr>
        <p:spPr>
          <a:xfrm>
            <a:off x="6858000" y="443484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to productivity</a:t>
            </a:r>
            <a:endParaRPr lang="en-US" sz="1400" dirty="0"/>
          </a:p>
        </p:txBody>
      </p:sp>
      <p:sp>
        <p:nvSpPr>
          <p:cNvPr id="34" name="Text 30"/>
          <p:cNvSpPr/>
          <p:nvPr/>
        </p:nvSpPr>
        <p:spPr>
          <a:xfrm>
            <a:off x="6858000" y="469087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hires move into assigned learning and manager visibility without re-entry.</a:t>
            </a:r>
            <a:endParaRPr lang="en-US" sz="1200" dirty="0"/>
          </a:p>
        </p:txBody>
      </p:sp>
      <p:sp>
        <p:nvSpPr>
          <p:cNvPr id="35" name="Text 31"/>
          <p:cNvSpPr/>
          <p:nvPr/>
        </p:nvSpPr>
        <p:spPr>
          <a:xfrm>
            <a:off x="6400800" y="525780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36" name="Text 32"/>
          <p:cNvSpPr/>
          <p:nvPr/>
        </p:nvSpPr>
        <p:spPr>
          <a:xfrm>
            <a:off x="6858000" y="525780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Records you can stand behind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>
            <a:off x="6858000" y="551383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Completions, certificates, e-sign, and audit trails in one place.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DIFFERENTIATION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organizations </a:t>
            </a:r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Ziora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another LMS bolted onto an ATS. A modern workforce platform built to replace disconnected tools.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38912" y="2331720"/>
            <a:ext cx="3633216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12" name="Text 8"/>
          <p:cNvSpPr/>
          <p:nvPr/>
        </p:nvSpPr>
        <p:spPr>
          <a:xfrm>
            <a:off x="585216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Workforce One, not point tools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85216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Recruiting, onboarding, learning, and performance share one employee record instead of four logins.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273296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273296" y="2331720"/>
            <a:ext cx="3633216" cy="64008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16" name="Text 12"/>
          <p:cNvSpPr/>
          <p:nvPr/>
        </p:nvSpPr>
        <p:spPr>
          <a:xfrm>
            <a:off x="4419600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LMS and learning experience together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419600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courses, assign paths, and deliver the learner experience from the same product.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107680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107680" y="2331720"/>
            <a:ext cx="3633216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20" name="Text 16"/>
          <p:cNvSpPr/>
          <p:nvPr/>
        </p:nvSpPr>
        <p:spPr>
          <a:xfrm>
            <a:off x="8253984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AI inside the workflow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8253984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Recommendations, summarization, and recruiting match sit in the work — licensed where they are tenant modules.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38912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38912" y="4187952"/>
            <a:ext cx="3633216" cy="6400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24" name="Text 20"/>
          <p:cNvSpPr/>
          <p:nvPr/>
        </p:nvSpPr>
        <p:spPr>
          <a:xfrm>
            <a:off x="585216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Expert implementation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585216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Consultants with 20+ years in enterprise learning, not a ticket queue after go-live.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4273296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4273296" y="4187952"/>
            <a:ext cx="3633216" cy="64008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28" name="Text 24"/>
          <p:cNvSpPr/>
          <p:nvPr/>
        </p:nvSpPr>
        <p:spPr>
          <a:xfrm>
            <a:off x="4419600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Production-ready in two weeks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4419600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deployment with proven onboarding — not a nine-month integration program.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8107680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107680" y="4187952"/>
            <a:ext cx="3633216" cy="64008"/>
          </a:xfrm>
          <a:prstGeom prst="rect">
            <a:avLst/>
          </a:prstGeom>
          <a:solidFill>
            <a:srgbClr val="157347"/>
          </a:solidFill>
          <a:ln/>
        </p:spPr>
      </p:sp>
      <p:sp>
        <p:nvSpPr>
          <p:cNvPr id="32" name="Text 28"/>
          <p:cNvSpPr/>
          <p:nvPr/>
        </p:nvSpPr>
        <p:spPr>
          <a:xfrm>
            <a:off x="8253984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Historical LMS migration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8253984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users, learning history, and certifications from legacy platforms with minimal disruption.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PLATFORM STORY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person. </a:t>
            </a:r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record.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candidate you hire is the employee you onboard, train, review, and promote — without starting over in another system.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38912" y="2331720"/>
            <a:ext cx="3633216" cy="64008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12" name="Text 8"/>
          <p:cNvSpPr/>
          <p:nvPr/>
        </p:nvSpPr>
        <p:spPr>
          <a:xfrm>
            <a:off x="585216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Candidate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85216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Sourced, screened, and interviewed in one pipeline.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273296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273296" y="2331720"/>
            <a:ext cx="3633216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16" name="Text 12"/>
          <p:cNvSpPr/>
          <p:nvPr/>
        </p:nvSpPr>
        <p:spPr>
          <a:xfrm>
            <a:off x="4419600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Offer accepted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419600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letter and e-sign stay on the same record.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107680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107680" y="2331720"/>
            <a:ext cx="3633216" cy="64008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20" name="Text 16"/>
          <p:cNvSpPr/>
          <p:nvPr/>
        </p:nvSpPr>
        <p:spPr>
          <a:xfrm>
            <a:off x="8253984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Employee created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8253984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re-entry. The hire becomes the employee.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38912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38912" y="4187952"/>
            <a:ext cx="3633216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24" name="Text 20"/>
          <p:cNvSpPr/>
          <p:nvPr/>
        </p:nvSpPr>
        <p:spPr>
          <a:xfrm>
            <a:off x="585216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Day-one learning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585216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paths, compliance, and checklists assigned automatically.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4273296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4273296" y="4187952"/>
            <a:ext cx="3633216" cy="6400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28" name="Text 24"/>
          <p:cNvSpPr/>
          <p:nvPr/>
        </p:nvSpPr>
        <p:spPr>
          <a:xfrm>
            <a:off x="4419600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Perform and grow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4419600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and reviews sit with the training that created the skill.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8107680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107680" y="4187952"/>
            <a:ext cx="3633216" cy="64008"/>
          </a:xfrm>
          <a:prstGeom prst="rect">
            <a:avLst/>
          </a:prstGeom>
          <a:solidFill>
            <a:srgbClr val="F5C518"/>
          </a:solidFill>
          <a:ln/>
        </p:spPr>
      </p:sp>
      <p:sp>
        <p:nvSpPr>
          <p:cNvPr id="32" name="Text 28"/>
          <p:cNvSpPr/>
          <p:nvPr/>
        </p:nvSpPr>
        <p:spPr>
          <a:xfrm>
            <a:off x="8253984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Next role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8253984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progression measured on skills readiness, not course count.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compliance and skills readiness without a second learning system.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38912" y="2331720"/>
            <a:ext cx="3633216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12" name="Text 8"/>
          <p:cNvSpPr/>
          <p:nvPr/>
        </p:nvSpPr>
        <p:spPr>
          <a:xfrm>
            <a:off x="585216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 and content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85216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SCORM 1.2 and 2004, video, documents, exams, and versioned uploads.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273296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273296" y="2331720"/>
            <a:ext cx="3633216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16" name="Text 12"/>
          <p:cNvSpPr/>
          <p:nvPr/>
        </p:nvSpPr>
        <p:spPr>
          <a:xfrm>
            <a:off x="4419600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 and recurring training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419600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and pathways with assignment tracking, plus recurring required training that stays current.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107680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107680" y="2331720"/>
            <a:ext cx="3633216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20" name="Text 16"/>
          <p:cNvSpPr/>
          <p:nvPr/>
        </p:nvSpPr>
        <p:spPr>
          <a:xfrm>
            <a:off x="8253984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 experience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8253984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End-user interactions, carousels, and learning spaces.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38912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38912" y="4187952"/>
            <a:ext cx="3633216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24" name="Text 20"/>
          <p:cNvSpPr/>
          <p:nvPr/>
        </p:nvSpPr>
        <p:spPr>
          <a:xfrm>
            <a:off x="585216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ontology and career pathing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585216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ontology and tagging. Career pathing and job progression measured on skills readiness.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4273296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4273296" y="4187952"/>
            <a:ext cx="3633216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28" name="Text 24"/>
          <p:cNvSpPr/>
          <p:nvPr/>
        </p:nvSpPr>
        <p:spPr>
          <a:xfrm>
            <a:off x="4419600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and recommendations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4419600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dashboards, a manager dashboard, learning recommendations, and assignment tracking.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8107680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107680" y="4187952"/>
            <a:ext cx="3633216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32" name="Text 28"/>
          <p:cNvSpPr/>
          <p:nvPr/>
        </p:nvSpPr>
        <p:spPr>
          <a:xfrm>
            <a:off x="8253984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training and compliance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8253984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Instructor-led classes, observation checklists, completion, certification, e-sign, and audit trails.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stays on the same record as the training that created the skill — not a once-a-year review file.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38912" y="2331720"/>
            <a:ext cx="3633216" cy="6400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12" name="Text 8"/>
          <p:cNvSpPr/>
          <p:nvPr/>
        </p:nvSpPr>
        <p:spPr>
          <a:xfrm>
            <a:off x="585216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that cascade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85216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Company, team, and personal goals with approvals and a shared catalog.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273296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273296" y="2331720"/>
            <a:ext cx="3633216" cy="6400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16" name="Text 12"/>
          <p:cNvSpPr/>
          <p:nvPr/>
        </p:nvSpPr>
        <p:spPr>
          <a:xfrm>
            <a:off x="4419600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cycles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419600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Cycles, templates, self and manager reviews, and printable packets.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107680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107680" y="2331720"/>
            <a:ext cx="3633216" cy="6400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20" name="Text 16"/>
          <p:cNvSpPr/>
          <p:nvPr/>
        </p:nvSpPr>
        <p:spPr>
          <a:xfrm>
            <a:off x="8253984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performance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8253984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Managers see their people, progress, and reviews without a spreadsheet export.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38912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38912" y="4187952"/>
            <a:ext cx="3633216" cy="6400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24" name="Text 20"/>
          <p:cNvSpPr/>
          <p:nvPr/>
        </p:nvSpPr>
        <p:spPr>
          <a:xfrm>
            <a:off x="585216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feedback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585216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stays on the employee record, not in a side channel.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4273296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4273296" y="4187952"/>
            <a:ext cx="3633216" cy="6400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28" name="Text 24"/>
          <p:cNvSpPr/>
          <p:nvPr/>
        </p:nvSpPr>
        <p:spPr>
          <a:xfrm>
            <a:off x="4419600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connected to learning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4419600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needs can become courses and pathways, not a note that goes nowhere.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8107680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107680" y="4187952"/>
            <a:ext cx="3633216" cy="64008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32" name="Text 28"/>
          <p:cNvSpPr/>
          <p:nvPr/>
        </p:nvSpPr>
        <p:spPr>
          <a:xfrm>
            <a:off x="8253984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talent hub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8253984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and performance sit with the same employee the recruiting and learning teams already know.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AA9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person you hire is the person you train. Hiring does not stop at the offer.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38912" y="2331720"/>
            <a:ext cx="3633216" cy="64008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12" name="Text 8"/>
          <p:cNvSpPr/>
          <p:nvPr/>
        </p:nvSpPr>
        <p:spPr>
          <a:xfrm>
            <a:off x="585216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Requisitions and approvals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85216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roles with structured intake, approvals, and recruiter dashboards.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273296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273296" y="2331720"/>
            <a:ext cx="3633216" cy="64008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16" name="Text 12"/>
          <p:cNvSpPr/>
          <p:nvPr/>
        </p:nvSpPr>
        <p:spPr>
          <a:xfrm>
            <a:off x="4419600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pipeline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419600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Screen, interview, and move people through a shared hiring workflow.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107680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107680" y="2331720"/>
            <a:ext cx="3633216" cy="64008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20" name="Text 16"/>
          <p:cNvSpPr/>
          <p:nvPr/>
        </p:nvSpPr>
        <p:spPr>
          <a:xfrm>
            <a:off x="8253984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 and apply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8253984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careers pages, applications, and a self-service applicant view.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38912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38912" y="4187952"/>
            <a:ext cx="3633216" cy="64008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24" name="Text 20"/>
          <p:cNvSpPr/>
          <p:nvPr/>
        </p:nvSpPr>
        <p:spPr>
          <a:xfrm>
            <a:off x="585216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Offers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585216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Offer-letter templates that travel with the requisition, not a side Word file.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4273296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4273296" y="4187952"/>
            <a:ext cx="3633216" cy="64008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28" name="Text 24"/>
          <p:cNvSpPr/>
          <p:nvPr/>
        </p:nvSpPr>
        <p:spPr>
          <a:xfrm>
            <a:off x="4419600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mobility and referrals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4419600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and referral flows so the next hire can already be inside.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8107680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107680" y="4187952"/>
            <a:ext cx="3633216" cy="64008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32" name="Text 28"/>
          <p:cNvSpPr/>
          <p:nvPr/>
        </p:nvSpPr>
        <p:spPr>
          <a:xfrm>
            <a:off x="8253984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intelligence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8253984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extraction to speed screening — then the hire becomes the employee record.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one is assigned, tracked, and visible to the manager — from the hire you already made.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38912" y="2331720"/>
            <a:ext cx="3633216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12" name="Text 8"/>
          <p:cNvSpPr/>
          <p:nvPr/>
        </p:nvSpPr>
        <p:spPr>
          <a:xfrm>
            <a:off x="585216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to employee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85216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Accepted offer creates the employee from the candidate you already hired.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273296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273296" y="2331720"/>
            <a:ext cx="3633216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16" name="Text 12"/>
          <p:cNvSpPr/>
          <p:nvPr/>
        </p:nvSpPr>
        <p:spPr>
          <a:xfrm>
            <a:off x="4419600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learning from day one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419600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Programs, pathways, and required courses assigned to the new role.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107680" y="2331720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107680" y="2331720"/>
            <a:ext cx="3633216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20" name="Text 16"/>
          <p:cNvSpPr/>
          <p:nvPr/>
        </p:nvSpPr>
        <p:spPr>
          <a:xfrm>
            <a:off x="8253984" y="2496312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 checklists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8253984" y="2825496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 and buddy sign-off on the job — not a PDF in email.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38912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38912" y="4187952"/>
            <a:ext cx="3633216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24" name="Text 20"/>
          <p:cNvSpPr/>
          <p:nvPr/>
        </p:nvSpPr>
        <p:spPr>
          <a:xfrm>
            <a:off x="585216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E-sign and acknowledgements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585216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policies and records with an audit trail, not a shared drive.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4273296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4273296" y="4187952"/>
            <a:ext cx="3633216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28" name="Text 24"/>
          <p:cNvSpPr/>
          <p:nvPr/>
        </p:nvSpPr>
        <p:spPr>
          <a:xfrm>
            <a:off x="4419600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in the first week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4419600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training lands with the same completion records the rest of the workforce uses.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8107680" y="4187952"/>
            <a:ext cx="3633216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107680" y="4187952"/>
            <a:ext cx="3633216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32" name="Text 28"/>
          <p:cNvSpPr/>
          <p:nvPr/>
        </p:nvSpPr>
        <p:spPr>
          <a:xfrm>
            <a:off x="8253984" y="4352544"/>
            <a:ext cx="33406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 visibility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8253984" y="4681728"/>
            <a:ext cx="334060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dashboards show who is assigned, in progress, and complete.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TURN OFF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 instead of </a:t>
            </a:r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stack.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teams should not fund a separate ATS, LMS, onboarding process, and review tool. Name the systems you stop paying for.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286000"/>
            <a:ext cx="5532120" cy="3977640"/>
          </a:xfrm>
          <a:prstGeom prst="roundRect">
            <a:avLst>
              <a:gd name="adj" fmla="val 2299"/>
            </a:avLst>
          </a:prstGeom>
          <a:solidFill>
            <a:srgbClr val="FFF8F2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40080" y="2450592"/>
            <a:ext cx="5120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OFF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640080" y="278892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097280" y="278892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Standalone ATS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1097280" y="304495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Hiring that stops at the offer, then someone re-keys the person into HR and learning.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640080" y="361188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097280" y="361188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LMS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1097280" y="386791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second login for courses, compliance, and certificates that never reach the employee record.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40080" y="443484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1097280" y="443484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Spreadsheet onboarding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1097280" y="469087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Checklists, policy PDFs, and day-one training tracked in email and shared drives.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640080" y="525780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1097280" y="525780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Once-a-year review tool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1097280" y="551383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and reviews in a file that does not know what the person actually learned.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>
            <a:off x="6199632" y="2286000"/>
            <a:ext cx="5532120" cy="3977640"/>
          </a:xfrm>
          <a:prstGeom prst="roundRect">
            <a:avLst>
              <a:gd name="adj" fmla="val 2299"/>
            </a:avLst>
          </a:prstGeom>
          <a:solidFill>
            <a:srgbClr val="F3F7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6400800" y="2450592"/>
            <a:ext cx="5120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RUNNING IN ZIORA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6400800" y="278892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6858000" y="278892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Hiring through to employee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6858000" y="304495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Requisitions, pipeline, offers, and the hire that becomes the employee record.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6400800" y="361188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6858000" y="361188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and compliance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6858000" y="386791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Courses, paths, live training, certifications, e-sign, and audit trails.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6400800" y="443484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33" name="Text 29"/>
          <p:cNvSpPr/>
          <p:nvPr/>
        </p:nvSpPr>
        <p:spPr>
          <a:xfrm>
            <a:off x="6858000" y="443484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Day-one ramp</a:t>
            </a:r>
            <a:endParaRPr lang="en-US" sz="1400" dirty="0"/>
          </a:p>
        </p:txBody>
      </p:sp>
      <p:sp>
        <p:nvSpPr>
          <p:cNvPr id="34" name="Text 30"/>
          <p:cNvSpPr/>
          <p:nvPr/>
        </p:nvSpPr>
        <p:spPr>
          <a:xfrm>
            <a:off x="6858000" y="469087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assignments, observation checklists, and manager visibility from the hire.</a:t>
            </a:r>
            <a:endParaRPr lang="en-US" sz="1200" dirty="0"/>
          </a:p>
        </p:txBody>
      </p:sp>
      <p:sp>
        <p:nvSpPr>
          <p:cNvPr id="35" name="Text 31"/>
          <p:cNvSpPr/>
          <p:nvPr/>
        </p:nvSpPr>
        <p:spPr>
          <a:xfrm>
            <a:off x="6400800" y="5257800"/>
            <a:ext cx="411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36" name="Text 32"/>
          <p:cNvSpPr/>
          <p:nvPr/>
        </p:nvSpPr>
        <p:spPr>
          <a:xfrm>
            <a:off x="6858000" y="5257800"/>
            <a:ext cx="4617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on the same record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>
            <a:off x="6858000" y="5513832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Goals, reviews, and development connected to the skills the training created.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WORK TOGETHER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first conversation to </a:t>
            </a:r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in two weeks.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buying path, not a nine-month integration program. You bring roles and content; we bring the platform and the implementation.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331720"/>
            <a:ext cx="26746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38912" y="2331720"/>
            <a:ext cx="2674620" cy="64008"/>
          </a:xfrm>
          <a:prstGeom prst="rect">
            <a:avLst/>
          </a:prstGeom>
          <a:solidFill>
            <a:srgbClr val="FAA902"/>
          </a:solidFill>
          <a:ln/>
        </p:spPr>
      </p:sp>
      <p:sp>
        <p:nvSpPr>
          <p:cNvPr id="12" name="Text 8"/>
          <p:cNvSpPr/>
          <p:nvPr/>
        </p:nvSpPr>
        <p:spPr>
          <a:xfrm>
            <a:off x="585216" y="2496312"/>
            <a:ext cx="23820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Health check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85216" y="2825496"/>
            <a:ext cx="23820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questions. A Workforce Management Score. A clear picture of the gap before anyone sits in a demo.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3314700" y="2331720"/>
            <a:ext cx="26746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3314700" y="2331720"/>
            <a:ext cx="2674620" cy="64008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16" name="Text 12"/>
          <p:cNvSpPr/>
          <p:nvPr/>
        </p:nvSpPr>
        <p:spPr>
          <a:xfrm>
            <a:off x="3461004" y="2496312"/>
            <a:ext cx="23820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Demo with your content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3461004" y="2825496"/>
            <a:ext cx="23820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recruiting, learning, and performance with your roles — not a canned tour of empty screens.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6190488" y="2331720"/>
            <a:ext cx="26746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190488" y="2331720"/>
            <a:ext cx="2674620" cy="64008"/>
          </a:xfrm>
          <a:prstGeom prst="rect">
            <a:avLst/>
          </a:prstGeom>
          <a:solidFill>
            <a:srgbClr val="6301F5"/>
          </a:solidFill>
          <a:ln/>
        </p:spPr>
      </p:sp>
      <p:sp>
        <p:nvSpPr>
          <p:cNvPr id="20" name="Text 16"/>
          <p:cNvSpPr/>
          <p:nvPr/>
        </p:nvSpPr>
        <p:spPr>
          <a:xfrm>
            <a:off x="6336792" y="2496312"/>
            <a:ext cx="23820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Migrate history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6336792" y="2825496"/>
            <a:ext cx="23820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users, learning history, and certifications from the legacy LMS with minimal disruption.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9066276" y="2331720"/>
            <a:ext cx="26746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6E8E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9066276" y="2331720"/>
            <a:ext cx="2674620" cy="64008"/>
          </a:xfrm>
          <a:prstGeom prst="rect">
            <a:avLst/>
          </a:prstGeom>
          <a:solidFill>
            <a:srgbClr val="005BF7"/>
          </a:solidFill>
          <a:ln/>
        </p:spPr>
      </p:sp>
      <p:sp>
        <p:nvSpPr>
          <p:cNvPr id="24" name="Text 20"/>
          <p:cNvSpPr/>
          <p:nvPr/>
        </p:nvSpPr>
        <p:spPr>
          <a:xfrm>
            <a:off x="9212580" y="2496312"/>
            <a:ext cx="23820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Go live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9212580" y="2825496"/>
            <a:ext cx="23820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Production-ready in two weeks, with consultants who have run enterprise learning — not a ticket queue.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34A435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FEEDBACK DELIVERED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hear you!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7556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was feedback from the customer that we implemented.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75488" y="2395728"/>
            <a:ext cx="310896" cy="310896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11" name="Text 7"/>
          <p:cNvSpPr/>
          <p:nvPr/>
        </p:nvSpPr>
        <p:spPr>
          <a:xfrm>
            <a:off x="475488" y="239572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960120" y="2359152"/>
            <a:ext cx="9509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playback controls (e.g., disabling fast-forward or cursor movement) are typically managed within the configuration of the respective course content.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10561320" y="2404872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75488" y="3054096"/>
            <a:ext cx="310896" cy="310896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15" name="Text 11"/>
          <p:cNvSpPr/>
          <p:nvPr/>
        </p:nvSpPr>
        <p:spPr>
          <a:xfrm>
            <a:off x="475488" y="3054096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960120" y="3017520"/>
            <a:ext cx="9509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Importing and tracking training completed outside the LMS.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10561320" y="30632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475488" y="3712464"/>
            <a:ext cx="310896" cy="310896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19" name="Text 15"/>
          <p:cNvSpPr/>
          <p:nvPr/>
        </p:nvSpPr>
        <p:spPr>
          <a:xfrm>
            <a:off x="475488" y="371246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960120" y="3675888"/>
            <a:ext cx="9509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 audio generation in local languages (e.g., Telugu, Hindi, etc.).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10561320" y="3721608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475488" y="4370832"/>
            <a:ext cx="310896" cy="310896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23" name="Text 19"/>
          <p:cNvSpPr/>
          <p:nvPr/>
        </p:nvSpPr>
        <p:spPr>
          <a:xfrm>
            <a:off x="475488" y="437083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960120" y="4334256"/>
            <a:ext cx="9509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Roster enhancement: Ability to upload attendance sheets with signatures/images to centralize documentation for audit readiness.</a:t>
            </a:r>
            <a:endParaRPr lang="en-US" sz="1300" dirty="0"/>
          </a:p>
        </p:txBody>
      </p:sp>
      <p:sp>
        <p:nvSpPr>
          <p:cNvPr id="25" name="Text 21"/>
          <p:cNvSpPr/>
          <p:nvPr/>
        </p:nvSpPr>
        <p:spPr>
          <a:xfrm>
            <a:off x="10561320" y="4379976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475488" y="5029200"/>
            <a:ext cx="310896" cy="310896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27" name="Text 23"/>
          <p:cNvSpPr/>
          <p:nvPr/>
        </p:nvSpPr>
        <p:spPr>
          <a:xfrm>
            <a:off x="475488" y="50292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960120" y="4992624"/>
            <a:ext cx="9509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Bulk import of training attendance from Excel into the roster.</a:t>
            </a:r>
            <a:endParaRPr lang="en-US" sz="1300" dirty="0"/>
          </a:p>
        </p:txBody>
      </p:sp>
      <p:sp>
        <p:nvSpPr>
          <p:cNvPr id="29" name="Text 25"/>
          <p:cNvSpPr/>
          <p:nvPr/>
        </p:nvSpPr>
        <p:spPr>
          <a:xfrm>
            <a:off x="10561320" y="5038344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100" dirty="0"/>
          </a:p>
        </p:txBody>
      </p:sp>
      <p:sp>
        <p:nvSpPr>
          <p:cNvPr id="30" name="Shape 26"/>
          <p:cNvSpPr/>
          <p:nvPr/>
        </p:nvSpPr>
        <p:spPr>
          <a:xfrm>
            <a:off x="475488" y="5687568"/>
            <a:ext cx="310896" cy="310896"/>
          </a:xfrm>
          <a:prstGeom prst="ellipse">
            <a:avLst/>
          </a:prstGeom>
          <a:solidFill>
            <a:srgbClr val="34A435"/>
          </a:solidFill>
          <a:ln/>
        </p:spPr>
      </p:sp>
      <p:sp>
        <p:nvSpPr>
          <p:cNvPr id="31" name="Text 27"/>
          <p:cNvSpPr/>
          <p:nvPr/>
        </p:nvSpPr>
        <p:spPr>
          <a:xfrm>
            <a:off x="475488" y="568756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2" name="Text 28"/>
          <p:cNvSpPr/>
          <p:nvPr/>
        </p:nvSpPr>
        <p:spPr>
          <a:xfrm>
            <a:off x="960120" y="5650992"/>
            <a:ext cx="9509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reminders and push notifications from the roster module.</a:t>
            </a:r>
            <a:endParaRPr lang="en-US" sz="1300" dirty="0"/>
          </a:p>
        </p:txBody>
      </p:sp>
      <p:sp>
        <p:nvSpPr>
          <p:cNvPr id="33" name="Text 29"/>
          <p:cNvSpPr/>
          <p:nvPr/>
        </p:nvSpPr>
        <p:spPr>
          <a:xfrm>
            <a:off x="10561320" y="5696712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4A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Ziora\Source\ZioraWebsiteNew\ziorawebsite\public\assets\ZioraLogo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256032"/>
            <a:ext cx="1691640" cy="502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4" name="Text 1"/>
          <p:cNvSpPr/>
          <p:nvPr/>
        </p:nvSpPr>
        <p:spPr>
          <a:xfrm>
            <a:off x="10424160" y="644652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 /  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38912" y="6446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  ·  Workforce One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38912" y="86868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38912" y="114300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it with </a:t>
            </a:r>
            <a:pPr indent="0" marL="0">
              <a:buNone/>
            </a:pPr>
            <a:r>
              <a:rPr lang="en-US" sz="32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workforce.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438912" y="18745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a 10-question health check, or sit down for a demo with your roles and content. One ask: pick a date.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8912" y="2468880"/>
            <a:ext cx="73152" cy="640080"/>
          </a:xfrm>
          <a:prstGeom prst="rect">
            <a:avLst/>
          </a:prstGeom>
          <a:solidFill>
            <a:srgbClr val="E70006"/>
          </a:solidFill>
          <a:ln/>
        </p:spPr>
      </p:sp>
      <p:sp>
        <p:nvSpPr>
          <p:cNvPr id="11" name="Text 7"/>
          <p:cNvSpPr/>
          <p:nvPr/>
        </p:nvSpPr>
        <p:spPr>
          <a:xfrm>
            <a:off x="640080" y="24688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practitioners with 20+ years in enterprise learning and workforce transformation.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438912" y="3291840"/>
            <a:ext cx="2926080" cy="457200"/>
          </a:xfrm>
          <a:prstGeom prst="roundRect">
            <a:avLst>
              <a:gd name="adj" fmla="val 50000"/>
            </a:avLst>
          </a:prstGeom>
          <a:solidFill>
            <a:srgbClr val="E70006"/>
          </a:solidFill>
          <a:ln/>
        </p:spPr>
      </p:sp>
      <p:sp>
        <p:nvSpPr>
          <p:cNvPr id="13" name="Text 9"/>
          <p:cNvSpPr/>
          <p:nvPr/>
        </p:nvSpPr>
        <p:spPr>
          <a:xfrm>
            <a:off x="438912" y="329184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a demo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3520440" y="3291840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005BF7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3520440" y="329184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health check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6812280" y="3364992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Sales@ziora.co</a:t>
            </a:r>
            <a:endParaRPr lang="en-US" sz="1600" dirty="0"/>
          </a:p>
        </p:txBody>
      </p:sp>
      <p:pic>
        <p:nvPicPr>
          <p:cNvPr id="17" name="Image 1" descr="C:\Ziora\Source\ZioraWebsiteNew\ziorawebsite\public\assets\qr-request-demo.sv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912" y="4023360"/>
            <a:ext cx="1234440" cy="12344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38912" y="5321808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700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a Demo</a:t>
            </a:r>
            <a:endParaRPr lang="en-US" sz="1100" dirty="0"/>
          </a:p>
        </p:txBody>
      </p:sp>
      <p:pic>
        <p:nvPicPr>
          <p:cNvPr id="19" name="Image 2" descr="C:\Ziora\Source\ZioraWebsiteNew\ziorawebsite\public\assets\qr-healthcheck.sv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4872" y="4023360"/>
            <a:ext cx="1234440" cy="123444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2404872" y="5321808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30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Check</a:t>
            </a:r>
            <a:endParaRPr lang="en-US" sz="1100" dirty="0"/>
          </a:p>
        </p:txBody>
      </p:sp>
      <p:pic>
        <p:nvPicPr>
          <p:cNvPr id="21" name="Image 3" descr="C:\Ziora\Source\ZioraWebsiteNew\ziorawebsite\public\assets\qr-linkedin.sv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70832" y="4023360"/>
            <a:ext cx="1234440" cy="123444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370832" y="5321808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5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1100" dirty="0"/>
          </a:p>
        </p:txBody>
      </p:sp>
      <p:sp>
        <p:nvSpPr>
          <p:cNvPr id="23" name="Text 16"/>
          <p:cNvSpPr/>
          <p:nvPr/>
        </p:nvSpPr>
        <p:spPr>
          <a:xfrm>
            <a:off x="6766560" y="4297680"/>
            <a:ext cx="4846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ziora.co/request-demo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30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ziora.co/workforce-healthcheck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Ziora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Ziora Workforce One</dc:title>
  <dc:subject>Workforce One pitch deck</dc:subject>
  <dc:creator>Ziora</dc:creator>
  <cp:lastModifiedBy>Ziora</cp:lastModifiedBy>
  <cp:revision>1</cp:revision>
  <dcterms:created xsi:type="dcterms:W3CDTF">2026-09-15T20:16:15Z</dcterms:created>
  <dcterms:modified xsi:type="dcterms:W3CDTF">2026-09-15T20:16:15Z</dcterms:modified>
</cp:coreProperties>
</file>